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6" r:id="rId5"/>
    <p:sldId id="277" r:id="rId6"/>
    <p:sldId id="279" r:id="rId7"/>
    <p:sldId id="259" r:id="rId8"/>
    <p:sldId id="278" r:id="rId9"/>
    <p:sldId id="260" r:id="rId10"/>
    <p:sldId id="261" r:id="rId11"/>
    <p:sldId id="270" r:id="rId12"/>
    <p:sldId id="262" r:id="rId13"/>
    <p:sldId id="264" r:id="rId14"/>
    <p:sldId id="265" r:id="rId15"/>
    <p:sldId id="266" r:id="rId16"/>
    <p:sldId id="272" r:id="rId17"/>
    <p:sldId id="267" r:id="rId18"/>
    <p:sldId id="280" r:id="rId19"/>
    <p:sldId id="282" r:id="rId20"/>
    <p:sldId id="283" r:id="rId21"/>
    <p:sldId id="281" r:id="rId22"/>
  </p:sldIdLst>
  <p:sldSz cx="12192000" cy="6858000"/>
  <p:notesSz cx="6858000" cy="9144000"/>
  <p:embeddedFontLst>
    <p:embeddedFont>
      <p:font typeface="G마켓 산스 Light" panose="02000000000000000000" pitchFamily="50" charset="-127"/>
      <p:regular r:id="rId24"/>
    </p:embeddedFont>
    <p:embeddedFont>
      <p:font typeface="Noto Sans KR Medium" panose="020B0600000000000000" pitchFamily="34" charset="-127"/>
      <p:regular r:id="rId25"/>
    </p:embeddedFont>
    <p:embeddedFont>
      <p:font typeface="Noto Sans KR Light" panose="020B0300000000000000" pitchFamily="34" charset="-127"/>
      <p:regular r:id="rId26"/>
    </p:embeddedFont>
    <p:embeddedFont>
      <p:font typeface="Noto Sans KR Black" panose="020B0A00000000000000" pitchFamily="34" charset="-127"/>
      <p:bold r:id="rId27"/>
    </p:embeddedFont>
    <p:embeddedFont>
      <p:font typeface="G마켓 산스 Medium" panose="02000000000000000000" pitchFamily="50" charset="-127"/>
      <p:regular r:id="rId28"/>
    </p:embeddedFont>
    <p:embeddedFont>
      <p:font typeface="G마켓 산스 Bold" panose="02000000000000000000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368"/>
    <a:srgbClr val="064C98"/>
    <a:srgbClr val="FFE1E1"/>
    <a:srgbClr val="FF9999"/>
    <a:srgbClr val="ED6A35"/>
    <a:srgbClr val="9EA6E0"/>
    <a:srgbClr val="35C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379" autoAdjust="0"/>
  </p:normalViewPr>
  <p:slideViewPr>
    <p:cSldViewPr snapToGrid="0">
      <p:cViewPr>
        <p:scale>
          <a:sx n="75" d="100"/>
          <a:sy n="75" d="100"/>
        </p:scale>
        <p:origin x="931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84C19-D5CD-49CB-99E7-E0BF6BAA0187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EAB66-011A-4667-9DB8-5880C6569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4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chemeClr val="bg1"/>
                </a:solidFill>
              </a:rPr>
              <a:t>대략 </a:t>
            </a:r>
            <a:r>
              <a:rPr lang="en-US" altLang="ko-KR" dirty="0" smtClean="0">
                <a:solidFill>
                  <a:schemeClr val="bg1"/>
                </a:solidFill>
              </a:rPr>
              <a:t>– “</a:t>
            </a:r>
            <a:r>
              <a:rPr lang="ko-KR" altLang="en-US" dirty="0" smtClean="0">
                <a:solidFill>
                  <a:schemeClr val="bg1"/>
                </a:solidFill>
              </a:rPr>
              <a:t>사용하던 </a:t>
            </a:r>
            <a:r>
              <a:rPr lang="ko-KR" altLang="en-US" dirty="0" err="1" smtClean="0">
                <a:solidFill>
                  <a:schemeClr val="bg1"/>
                </a:solidFill>
              </a:rPr>
              <a:t>틴트가</a:t>
            </a:r>
            <a:r>
              <a:rPr lang="ko-KR" altLang="en-US" dirty="0" smtClean="0">
                <a:solidFill>
                  <a:schemeClr val="bg1"/>
                </a:solidFill>
              </a:rPr>
              <a:t> 똑 떨어져서 </a:t>
            </a:r>
            <a:r>
              <a:rPr lang="ko-KR" altLang="en-US" dirty="0" err="1" smtClean="0">
                <a:solidFill>
                  <a:schemeClr val="bg1"/>
                </a:solidFill>
              </a:rPr>
              <a:t>올리브영에</a:t>
            </a:r>
            <a:r>
              <a:rPr lang="ko-KR" altLang="en-US" dirty="0" smtClean="0">
                <a:solidFill>
                  <a:schemeClr val="bg1"/>
                </a:solidFill>
              </a:rPr>
              <a:t> 들렀더니 이게 웬걸</a:t>
            </a:r>
            <a:r>
              <a:rPr lang="en-US" altLang="ko-KR" dirty="0" smtClean="0">
                <a:solidFill>
                  <a:schemeClr val="bg1"/>
                </a:solidFill>
              </a:rPr>
              <a:t>!? </a:t>
            </a:r>
            <a:r>
              <a:rPr lang="ko-KR" altLang="en-US" dirty="0" err="1" smtClean="0">
                <a:solidFill>
                  <a:schemeClr val="bg1"/>
                </a:solidFill>
              </a:rPr>
              <a:t>올리브영</a:t>
            </a:r>
            <a:r>
              <a:rPr lang="ko-KR" altLang="en-US" dirty="0" smtClean="0">
                <a:solidFill>
                  <a:schemeClr val="bg1"/>
                </a:solidFill>
              </a:rPr>
              <a:t> 대박 세일이 어제까지 였더라</a:t>
            </a:r>
            <a:r>
              <a:rPr lang="en-US" altLang="ko-KR" dirty="0" smtClean="0">
                <a:solidFill>
                  <a:schemeClr val="bg1"/>
                </a:solidFill>
              </a:rPr>
              <a:t>.. </a:t>
            </a:r>
            <a:r>
              <a:rPr lang="ko-KR" altLang="en-US" dirty="0" smtClean="0">
                <a:solidFill>
                  <a:schemeClr val="bg1"/>
                </a:solidFill>
              </a:rPr>
              <a:t>다들 이런 경험 한번쯤 있으시죠</a:t>
            </a:r>
            <a:r>
              <a:rPr lang="en-US" altLang="ko-KR" dirty="0" smtClean="0">
                <a:solidFill>
                  <a:schemeClr val="bg1"/>
                </a:solidFill>
              </a:rPr>
              <a:t>? </a:t>
            </a:r>
            <a:r>
              <a:rPr lang="ko-KR" altLang="en-US" dirty="0" smtClean="0">
                <a:solidFill>
                  <a:schemeClr val="bg1"/>
                </a:solidFill>
              </a:rPr>
              <a:t>그래서 준비했습니다</a:t>
            </a:r>
            <a:r>
              <a:rPr lang="en-US" altLang="ko-KR" dirty="0" smtClean="0">
                <a:solidFill>
                  <a:schemeClr val="bg1"/>
                </a:solidFill>
              </a:rPr>
              <a:t>! </a:t>
            </a:r>
            <a:r>
              <a:rPr lang="ko-KR" altLang="en-US" dirty="0" smtClean="0">
                <a:solidFill>
                  <a:schemeClr val="bg1"/>
                </a:solidFill>
              </a:rPr>
              <a:t>원하는 매장의 세일 정보를 한눈에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  <a:r>
              <a:rPr lang="ko-KR" altLang="en-US" dirty="0" smtClean="0">
                <a:solidFill>
                  <a:schemeClr val="bg1"/>
                </a:solidFill>
              </a:rPr>
              <a:t> 곧 다가올 세일에 가슴이 두근두근</a:t>
            </a:r>
            <a:r>
              <a:rPr lang="en-US" altLang="ko-KR" dirty="0" smtClean="0">
                <a:solidFill>
                  <a:schemeClr val="bg1"/>
                </a:solidFill>
              </a:rPr>
              <a:t>! </a:t>
            </a:r>
            <a:r>
              <a:rPr lang="ko-KR" altLang="en-US" dirty="0" err="1" smtClean="0">
                <a:solidFill>
                  <a:schemeClr val="bg1"/>
                </a:solidFill>
              </a:rPr>
              <a:t>설레이는</a:t>
            </a:r>
            <a:r>
              <a:rPr lang="ko-KR" altLang="en-US" dirty="0" smtClean="0">
                <a:solidFill>
                  <a:schemeClr val="bg1"/>
                </a:solidFill>
              </a:rPr>
              <a:t> 세일 캘린더 설렌다 입니다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EAB66-011A-4667-9DB8-5880C65692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4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 페이지에서는 </a:t>
            </a:r>
            <a:endParaRPr lang="en-US" altLang="ko-KR" dirty="0" smtClean="0"/>
          </a:p>
          <a:p>
            <a:r>
              <a:rPr lang="ko-KR" altLang="en-US" dirty="0" smtClean="0"/>
              <a:t>진행중인 세일과</a:t>
            </a:r>
            <a:endParaRPr lang="en-US" altLang="ko-KR" dirty="0" smtClean="0"/>
          </a:p>
          <a:p>
            <a:r>
              <a:rPr lang="ko-KR" altLang="en-US" dirty="0" smtClean="0"/>
              <a:t>진행 예정 세일을</a:t>
            </a:r>
            <a:endParaRPr lang="en-US" altLang="ko-KR" dirty="0" smtClean="0"/>
          </a:p>
          <a:p>
            <a:r>
              <a:rPr lang="ko-KR" altLang="en-US" dirty="0" err="1" smtClean="0"/>
              <a:t>카로셀</a:t>
            </a:r>
            <a:r>
              <a:rPr lang="ko-KR" altLang="en-US" dirty="0" smtClean="0"/>
              <a:t> 형태로 볼 수 있도록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EAB66-011A-4667-9DB8-5880C656921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9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메인 기능인</a:t>
            </a:r>
            <a:endParaRPr lang="en-US" altLang="ko-KR" dirty="0" smtClean="0"/>
          </a:p>
          <a:p>
            <a:r>
              <a:rPr lang="ko-KR" altLang="en-US" dirty="0" smtClean="0"/>
              <a:t>캘린더입니다</a:t>
            </a:r>
            <a:endParaRPr lang="en-US" altLang="ko-KR" dirty="0" smtClean="0"/>
          </a:p>
          <a:p>
            <a:r>
              <a:rPr lang="ko-KR" altLang="en-US" dirty="0" smtClean="0"/>
              <a:t>왼편의 매장 목록 중</a:t>
            </a:r>
            <a:endParaRPr lang="en-US" altLang="ko-KR" dirty="0" smtClean="0"/>
          </a:p>
          <a:p>
            <a:r>
              <a:rPr lang="ko-KR" altLang="en-US" dirty="0" smtClean="0"/>
              <a:t>관심있는 매장을설정하면</a:t>
            </a:r>
            <a:endParaRPr lang="en-US" altLang="ko-KR" dirty="0" smtClean="0"/>
          </a:p>
          <a:p>
            <a:r>
              <a:rPr lang="ko-KR" altLang="en-US" dirty="0" smtClean="0"/>
              <a:t>달력에 세일 일정이 표시된다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EAB66-011A-4667-9DB8-5880C656921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84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캘린더에서 세일을 클릭하면</a:t>
            </a:r>
            <a:endParaRPr lang="en-US" altLang="ko-KR" dirty="0" smtClean="0"/>
          </a:p>
          <a:p>
            <a:r>
              <a:rPr lang="ko-KR" altLang="en-US" dirty="0" smtClean="0"/>
              <a:t>세일의 상세 정보가</a:t>
            </a:r>
            <a:endParaRPr lang="en-US" altLang="ko-KR" dirty="0" smtClean="0"/>
          </a:p>
          <a:p>
            <a:r>
              <a:rPr lang="ko-KR" altLang="en-US" dirty="0" err="1" smtClean="0"/>
              <a:t>모달</a:t>
            </a:r>
            <a:r>
              <a:rPr lang="ko-KR" altLang="en-US" dirty="0" smtClean="0"/>
              <a:t> 형태로 보여집니다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 세일의 공식 페이지로 가는 링크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EAB66-011A-4667-9DB8-5880C656921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0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회원 가입 로그인 대충 넘어갈 예정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EAB66-011A-4667-9DB8-5880C65692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85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마이페이지에서는</a:t>
            </a:r>
            <a:r>
              <a:rPr lang="ko-KR" altLang="en-US" dirty="0" smtClean="0"/>
              <a:t> 본인의 정보를</a:t>
            </a:r>
            <a:endParaRPr lang="en-US" altLang="ko-KR" dirty="0" smtClean="0"/>
          </a:p>
          <a:p>
            <a:r>
              <a:rPr lang="ko-KR" altLang="en-US" dirty="0" smtClean="0"/>
              <a:t>열람하고 닉네임과 비밀번호를 </a:t>
            </a:r>
            <a:r>
              <a:rPr lang="ko-KR" altLang="en-US" dirty="0" err="1" smtClean="0"/>
              <a:t>수정가능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EAB66-011A-4667-9DB8-5880C65692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86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게시판은 크게 자유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세일 제보 게시판으로 나뉨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자유는 자유롭게 글 작성</a:t>
            </a:r>
            <a:endParaRPr lang="en-US" altLang="ko-KR" dirty="0" smtClean="0"/>
          </a:p>
          <a:p>
            <a:r>
              <a:rPr lang="ko-KR" altLang="en-US" dirty="0" smtClean="0"/>
              <a:t>리뷰는 제품 리뷰</a:t>
            </a:r>
            <a:endParaRPr lang="en-US" altLang="ko-KR" dirty="0" smtClean="0"/>
          </a:p>
          <a:p>
            <a:r>
              <a:rPr lang="ko-KR" altLang="en-US" dirty="0" smtClean="0"/>
              <a:t>제보는 세일 제보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EAB66-011A-4667-9DB8-5880C65692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01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상세 정보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댓글 작성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작성자는 글을 </a:t>
            </a:r>
            <a:r>
              <a:rPr lang="ko-KR" altLang="en-US" dirty="0" err="1" smtClean="0"/>
              <a:t>수정할수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EAB66-011A-4667-9DB8-5880C65692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1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48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55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8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7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05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23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08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1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61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7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52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CC29C-E68A-4615-8CA0-166EF781AE15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6172E-FE11-4047-A15F-39B7A5D8E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1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722436" y="2647950"/>
            <a:ext cx="4162425" cy="0"/>
          </a:xfrm>
          <a:prstGeom prst="line">
            <a:avLst/>
          </a:prstGeom>
          <a:ln>
            <a:solidFill>
              <a:srgbClr val="043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943601" y="3463249"/>
            <a:ext cx="2354094" cy="2354094"/>
          </a:xfrm>
          <a:prstGeom prst="rect">
            <a:avLst/>
          </a:prstGeom>
          <a:noFill/>
          <a:ln w="19050">
            <a:solidFill>
              <a:srgbClr val="04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81670" y="3463249"/>
            <a:ext cx="2354094" cy="2354094"/>
          </a:xfrm>
          <a:prstGeom prst="rect">
            <a:avLst/>
          </a:prstGeom>
          <a:solidFill>
            <a:srgbClr val="043368"/>
          </a:solidFill>
          <a:ln w="19050">
            <a:solidFill>
              <a:srgbClr val="04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819739" y="3463249"/>
            <a:ext cx="2354094" cy="2354094"/>
          </a:xfrm>
          <a:prstGeom prst="rect">
            <a:avLst/>
          </a:prstGeom>
          <a:noFill/>
          <a:ln w="19050">
            <a:solidFill>
              <a:srgbClr val="04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779586" y="1591531"/>
            <a:ext cx="4659190" cy="1627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en-US" altLang="ko-KR" sz="3200" dirty="0" err="1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Salendar</a:t>
            </a:r>
            <a:r>
              <a:rPr lang="en-US" altLang="ko-KR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’, </a:t>
            </a:r>
            <a:r>
              <a:rPr lang="ko-KR" altLang="en-US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설렌다</a:t>
            </a:r>
            <a:endParaRPr lang="en-US" altLang="ko-KR" sz="3200" dirty="0" smtClean="0">
              <a:solidFill>
                <a:srgbClr val="04336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2000" dirty="0" smtClean="0">
                <a:solidFill>
                  <a:srgbClr val="04336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설레는 세일 캘린더</a:t>
            </a:r>
            <a:endParaRPr lang="en-US" altLang="ko-KR" sz="2000" dirty="0" smtClean="0">
              <a:solidFill>
                <a:srgbClr val="043368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l"/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33108" y="3597885"/>
            <a:ext cx="868239" cy="639030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en-US" altLang="ko-KR" sz="3200" dirty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</a:t>
            </a:r>
            <a:endParaRPr lang="en-US" altLang="ko-KR" sz="2000" dirty="0">
              <a:solidFill>
                <a:srgbClr val="043368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l"/>
            <a:endParaRPr lang="ko-KR" altLang="en-US" dirty="0">
              <a:solidFill>
                <a:srgbClr val="04336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8468172" y="3597885"/>
            <a:ext cx="868239" cy="63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29</a:t>
            </a:r>
            <a:endParaRPr lang="en-US" altLang="ko-KR" sz="2000" dirty="0" smtClean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l"/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10903714" y="3597885"/>
            <a:ext cx="868239" cy="63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</a:t>
            </a:r>
            <a:endParaRPr lang="en-US" altLang="ko-KR" sz="2000" dirty="0" smtClean="0">
              <a:solidFill>
                <a:srgbClr val="043368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l"/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33108" y="4236915"/>
            <a:ext cx="2186968" cy="3753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SALE! </a:t>
            </a:r>
            <a:endParaRPr lang="ko-KR" altLang="en-US" sz="1200" dirty="0">
              <a:solidFill>
                <a:srgbClr val="04336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903302" y="4236915"/>
            <a:ext cx="2186968" cy="3753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SALE! </a:t>
            </a:r>
            <a:endParaRPr lang="ko-KR" altLang="en-US" sz="1200" dirty="0">
              <a:solidFill>
                <a:srgbClr val="04336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69" y="4019782"/>
            <a:ext cx="434265" cy="4342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77" y="4480917"/>
            <a:ext cx="2077692" cy="21100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50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7"/>
          <a:stretch/>
        </p:blipFill>
        <p:spPr>
          <a:xfrm>
            <a:off x="541863" y="1414767"/>
            <a:ext cx="7323458" cy="4905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와이어프레임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6202" y="3323337"/>
            <a:ext cx="476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매장 목록 중 관심 매장 선택 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캘린더에 표시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6202" y="4142030"/>
            <a:ext cx="476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각자 다른 색상으로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알아보기 쉽게 구성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59548" y="2523099"/>
            <a:ext cx="1762087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56202" y="2517567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캘린더 페이지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92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"/>
          <a:stretch/>
        </p:blipFill>
        <p:spPr>
          <a:xfrm>
            <a:off x="328551" y="1270464"/>
            <a:ext cx="7268407" cy="497469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와이어프레임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96958" y="3478979"/>
            <a:ext cx="476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각 세일의 상세 정보가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모달</a:t>
            </a: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형태로 화면에 표시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6958" y="4297672"/>
            <a:ext cx="476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해당 세일의 공식 페이지로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이동이 가능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00304" y="2678741"/>
            <a:ext cx="1762087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96958" y="2673209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세일 세부 정보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8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8"/>
          <a:stretch/>
        </p:blipFill>
        <p:spPr>
          <a:xfrm>
            <a:off x="621906" y="1994170"/>
            <a:ext cx="5456250" cy="3757582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와이어프레임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/>
          <a:stretch/>
        </p:blipFill>
        <p:spPr>
          <a:xfrm>
            <a:off x="6154754" y="1994169"/>
            <a:ext cx="5469799" cy="37781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15557" y="1443329"/>
            <a:ext cx="1762087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2211" y="1437797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회원가입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7054" y="1443329"/>
            <a:ext cx="1762087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3708" y="1437797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로그인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5640" y="5913487"/>
            <a:ext cx="476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모든 정보가 기입되면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 활성화</a:t>
            </a:r>
            <a:endParaRPr lang="en-US" altLang="ko-KR" sz="2000" dirty="0" smtClean="0">
              <a:solidFill>
                <a:srgbClr val="04336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68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0" y="1313233"/>
            <a:ext cx="7511943" cy="513327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와이어프레임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96958" y="3965362"/>
            <a:ext cx="476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정보 열람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비밀번호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닉네임 수정 가능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00304" y="3165124"/>
            <a:ext cx="1762087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96958" y="3159592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마이페이지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08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8"/>
          <a:stretch/>
        </p:blipFill>
        <p:spPr>
          <a:xfrm>
            <a:off x="328551" y="1417537"/>
            <a:ext cx="7502215" cy="50956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와이어프레임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96958" y="3965362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찜 한 매장 목록 확인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00304" y="3165124"/>
            <a:ext cx="1762087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96958" y="3159592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찜 목록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7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8"/>
          <a:stretch/>
        </p:blipFill>
        <p:spPr>
          <a:xfrm>
            <a:off x="328551" y="1358013"/>
            <a:ext cx="7685785" cy="5217885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와이어프레임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96958" y="3965362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자유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리뷰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세일 제보 게시판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00304" y="3165124"/>
            <a:ext cx="1762087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96958" y="3159592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게시판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13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1" y="1371599"/>
            <a:ext cx="7299259" cy="4980562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와이어프레임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96958" y="3965362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제목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내용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TAG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 글 작성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00304" y="3165124"/>
            <a:ext cx="1762087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96958" y="3159592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게시판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82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7"/>
          <a:stretch/>
        </p:blipFill>
        <p:spPr>
          <a:xfrm>
            <a:off x="464738" y="2023353"/>
            <a:ext cx="5579839" cy="380097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와이어프레임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8"/>
          <a:stretch/>
        </p:blipFill>
        <p:spPr>
          <a:xfrm>
            <a:off x="6226473" y="2023353"/>
            <a:ext cx="5573178" cy="379466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238424" y="1256260"/>
            <a:ext cx="1762087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35078" y="1250728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게시판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8671" y="5990481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작성자는 </a:t>
            </a: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글 수정 가능</a:t>
            </a:r>
            <a:endParaRPr lang="en-US" altLang="ko-KR" sz="2000" dirty="0" smtClean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27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128823" y="2708083"/>
            <a:ext cx="4034101" cy="134004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ko-KR" altLang="en-US" sz="4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</a:t>
            </a:r>
            <a:endParaRPr lang="ko-KR" altLang="en-US" sz="4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44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128823" y="2708083"/>
            <a:ext cx="4034101" cy="134004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ko-KR" altLang="en-US" sz="4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계획</a:t>
            </a:r>
            <a:endParaRPr lang="ko-KR" altLang="en-US" sz="4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31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429456" y="1698189"/>
            <a:ext cx="1343025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24113" y="1698190"/>
            <a:ext cx="1343025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1" y="2595616"/>
            <a:ext cx="2230178" cy="2102566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69" y="2639480"/>
            <a:ext cx="1905000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186" y="2749319"/>
            <a:ext cx="1712558" cy="1591883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315" y="2749319"/>
            <a:ext cx="1186759" cy="17951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17" y="2749319"/>
            <a:ext cx="1515683" cy="1515683"/>
          </a:xfrm>
          <a:prstGeom prst="rect">
            <a:avLst/>
          </a:prstGeom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소개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50278" y="5104515"/>
            <a:ext cx="9607604" cy="706058"/>
            <a:chOff x="1055752" y="4462550"/>
            <a:chExt cx="9607604" cy="706058"/>
          </a:xfrm>
        </p:grpSpPr>
        <p:sp>
          <p:nvSpPr>
            <p:cNvPr id="13" name="내용 개체 틀 2"/>
            <p:cNvSpPr txBox="1">
              <a:spLocks/>
            </p:cNvSpPr>
            <p:nvPr/>
          </p:nvSpPr>
          <p:spPr>
            <a:xfrm>
              <a:off x="1055752" y="4462550"/>
              <a:ext cx="1494065" cy="7060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ko-KR" altLang="en-US" sz="2400" dirty="0" err="1" smtClean="0">
                  <a:solidFill>
                    <a:srgbClr val="043368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고영길</a:t>
              </a:r>
              <a:endParaRPr lang="ko-KR" altLang="en-US" sz="2400" dirty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" name="내용 개체 틀 2"/>
            <p:cNvSpPr txBox="1">
              <a:spLocks/>
            </p:cNvSpPr>
            <p:nvPr/>
          </p:nvSpPr>
          <p:spPr>
            <a:xfrm>
              <a:off x="3084137" y="4462550"/>
              <a:ext cx="1494065" cy="7060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ko-KR" altLang="en-US" sz="2400" dirty="0" smtClean="0">
                  <a:solidFill>
                    <a:srgbClr val="043368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김지영</a:t>
              </a:r>
              <a:endParaRPr lang="ko-KR" altLang="en-US" sz="2400" dirty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" name="내용 개체 틀 2"/>
            <p:cNvSpPr txBox="1">
              <a:spLocks/>
            </p:cNvSpPr>
            <p:nvPr/>
          </p:nvSpPr>
          <p:spPr>
            <a:xfrm>
              <a:off x="5112522" y="4462550"/>
              <a:ext cx="1494065" cy="7060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ko-KR" altLang="en-US" sz="2400" dirty="0" err="1" smtClean="0">
                  <a:solidFill>
                    <a:srgbClr val="043368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윤혜민</a:t>
              </a:r>
              <a:endParaRPr lang="ko-KR" altLang="en-US" sz="2400" dirty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" name="내용 개체 틀 2"/>
            <p:cNvSpPr txBox="1">
              <a:spLocks/>
            </p:cNvSpPr>
            <p:nvPr/>
          </p:nvSpPr>
          <p:spPr>
            <a:xfrm>
              <a:off x="9169291" y="4462550"/>
              <a:ext cx="1494065" cy="7060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ko-KR" altLang="en-US" sz="2400" dirty="0" err="1" smtClean="0">
                  <a:solidFill>
                    <a:srgbClr val="043368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현성섭</a:t>
              </a:r>
              <a:endParaRPr lang="ko-KR" altLang="en-US" sz="2400" dirty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7" name="내용 개체 틀 2"/>
            <p:cNvSpPr txBox="1">
              <a:spLocks/>
            </p:cNvSpPr>
            <p:nvPr/>
          </p:nvSpPr>
          <p:spPr>
            <a:xfrm>
              <a:off x="7140907" y="4462550"/>
              <a:ext cx="1494065" cy="7060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ko-KR" altLang="en-US" sz="2400" dirty="0" err="1" smtClean="0">
                  <a:solidFill>
                    <a:srgbClr val="043368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최정휴</a:t>
              </a:r>
              <a:endParaRPr lang="ko-KR" altLang="en-US" sz="2400" dirty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9" name="내용 개체 틀 2"/>
          <p:cNvSpPr txBox="1">
            <a:spLocks/>
          </p:cNvSpPr>
          <p:nvPr/>
        </p:nvSpPr>
        <p:spPr>
          <a:xfrm>
            <a:off x="2172005" y="1590376"/>
            <a:ext cx="1843454" cy="64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Backend</a:t>
            </a:r>
            <a:endParaRPr lang="ko-KR" altLang="en-US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169169" y="1590376"/>
            <a:ext cx="1843454" cy="64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Frontend</a:t>
            </a:r>
            <a:endParaRPr lang="ko-KR" altLang="en-US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46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향후 계획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2983" y="4302512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상세 디자인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705187" y="3623733"/>
            <a:ext cx="129160" cy="129160"/>
          </a:xfrm>
          <a:prstGeom prst="ellipse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671056" y="3623733"/>
            <a:ext cx="129160" cy="129160"/>
          </a:xfrm>
          <a:prstGeom prst="ellipse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36925" y="3623733"/>
            <a:ext cx="129160" cy="129160"/>
          </a:xfrm>
          <a:prstGeom prst="ellipse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614624" y="3960410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인증 </a:t>
            </a: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</a:t>
            </a:r>
            <a:endParaRPr lang="en-US" altLang="ko-KR" sz="2000" dirty="0" smtClean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4" name="직선 연결선 13"/>
          <p:cNvCxnSpPr>
            <a:stCxn id="7" idx="6"/>
            <a:endCxn id="8" idx="2"/>
          </p:cNvCxnSpPr>
          <p:nvPr/>
        </p:nvCxnSpPr>
        <p:spPr>
          <a:xfrm>
            <a:off x="1834347" y="3688313"/>
            <a:ext cx="2836709" cy="0"/>
          </a:xfrm>
          <a:prstGeom prst="line">
            <a:avLst/>
          </a:prstGeom>
          <a:ln w="19050">
            <a:solidFill>
              <a:srgbClr val="043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9" idx="6"/>
            <a:endCxn id="20" idx="2"/>
          </p:cNvCxnSpPr>
          <p:nvPr/>
        </p:nvCxnSpPr>
        <p:spPr>
          <a:xfrm>
            <a:off x="7766085" y="3688313"/>
            <a:ext cx="2836709" cy="0"/>
          </a:xfrm>
          <a:prstGeom prst="line">
            <a:avLst/>
          </a:prstGeom>
          <a:ln w="19050">
            <a:solidFill>
              <a:srgbClr val="043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17114" y="3927947"/>
            <a:ext cx="476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세일 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알리미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메일 보내기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51245" y="3974188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소셜 로그인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02794" y="3623733"/>
            <a:ext cx="129160" cy="129160"/>
          </a:xfrm>
          <a:prstGeom prst="ellipse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cxnSp>
        <p:nvCxnSpPr>
          <p:cNvPr id="21" name="직선 연결선 20"/>
          <p:cNvCxnSpPr>
            <a:stCxn id="8" idx="6"/>
            <a:endCxn id="9" idx="2"/>
          </p:cNvCxnSpPr>
          <p:nvPr/>
        </p:nvCxnSpPr>
        <p:spPr>
          <a:xfrm>
            <a:off x="4800216" y="3688313"/>
            <a:ext cx="2836709" cy="0"/>
          </a:xfrm>
          <a:prstGeom prst="line">
            <a:avLst/>
          </a:prstGeom>
          <a:ln w="19050">
            <a:solidFill>
              <a:srgbClr val="043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82983" y="3927675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주변 매장 정보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98" y="4396548"/>
            <a:ext cx="472135" cy="4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8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924542" y="2785904"/>
            <a:ext cx="4013229" cy="134004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ko-KR" altLang="en-US" sz="4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endParaRPr lang="en-US" altLang="ko-KR" sz="4400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766" y="3092079"/>
            <a:ext cx="580539" cy="5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6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기획 배경</a:t>
            </a:r>
            <a:endParaRPr lang="ko-KR" altLang="en-US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90600" y="1978025"/>
            <a:ext cx="10515600" cy="244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49085" y="2664978"/>
            <a:ext cx="10515600" cy="1754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사용하던 </a:t>
            </a:r>
            <a:r>
              <a:rPr lang="ko-KR" altLang="en-US" sz="3200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틴트를</a:t>
            </a:r>
            <a:r>
              <a:rPr lang="ko-KR" altLang="en-US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다 써 </a:t>
            </a:r>
            <a:r>
              <a:rPr lang="ko-KR" altLang="en-US" sz="3200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올리브영에</a:t>
            </a:r>
            <a:r>
              <a:rPr lang="ko-KR" altLang="en-US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들렀더니 </a:t>
            </a:r>
            <a:endParaRPr lang="en-US" altLang="ko-KR" sz="32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3200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올리브영</a:t>
            </a:r>
            <a:r>
              <a:rPr lang="ko-KR" altLang="en-US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대박 세일이 </a:t>
            </a:r>
            <a:r>
              <a:rPr lang="ko-KR" altLang="en-US" sz="3200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어제까지였다</a:t>
            </a:r>
            <a:r>
              <a:rPr lang="en-US" altLang="ko-KR" sz="32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.’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31" y="3589056"/>
            <a:ext cx="420968" cy="4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4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기획 배경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472534" y="2809873"/>
            <a:ext cx="2790825" cy="2790825"/>
          </a:xfrm>
          <a:prstGeom prst="ellipse">
            <a:avLst/>
          </a:prstGeom>
          <a:solidFill>
            <a:srgbClr val="04336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원하는</a:t>
            </a:r>
            <a:endParaRPr lang="en-US" altLang="ko-KR" sz="24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세일 정보</a:t>
            </a:r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</a:t>
            </a:r>
            <a:endParaRPr lang="en-US" altLang="ko-KR" sz="24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한눈에</a:t>
            </a:r>
            <a:r>
              <a:rPr lang="en-US" altLang="ko-KR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832294" y="2809873"/>
            <a:ext cx="2790825" cy="2790825"/>
          </a:xfrm>
          <a:prstGeom prst="ellipse">
            <a:avLst/>
          </a:prstGeom>
          <a:solidFill>
            <a:srgbClr val="04336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기다리는</a:t>
            </a:r>
            <a:endParaRPr lang="en-US" altLang="ko-KR" sz="24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세일 정보</a:t>
            </a:r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</a:t>
            </a:r>
            <a:endParaRPr lang="en-US" altLang="ko-KR" sz="24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잊지않고</a:t>
            </a:r>
            <a:r>
              <a:rPr lang="en-US" altLang="ko-KR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988840" y="4043943"/>
            <a:ext cx="1843454" cy="646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ko-KR" altLang="en-US" sz="8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2291559" y="1573717"/>
            <a:ext cx="7238016" cy="651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곧 다가오는 </a:t>
            </a:r>
            <a:r>
              <a:rPr lang="ko-KR" altLang="en-US" sz="3200" dirty="0" smtClean="0">
                <a:solidFill>
                  <a:srgbClr val="35C0E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세일</a:t>
            </a:r>
            <a:r>
              <a:rPr lang="ko-KR" altLang="en-US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가슴이 </a:t>
            </a:r>
            <a:r>
              <a:rPr lang="en-US" altLang="ko-KR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두근두근</a:t>
            </a:r>
            <a:r>
              <a:rPr lang="en-US" altLang="ko-KR" sz="3200" dirty="0" smtClean="0">
                <a:solidFill>
                  <a:srgbClr val="0433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  <a:endParaRPr lang="ko-KR" altLang="en-US" sz="3200" dirty="0">
              <a:solidFill>
                <a:srgbClr val="04336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2" y="1410904"/>
            <a:ext cx="434265" cy="4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5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2472534" y="2809873"/>
            <a:ext cx="2790825" cy="27908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원하는</a:t>
            </a:r>
            <a:endParaRPr lang="en-US" altLang="ko-KR" sz="24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세일 정보</a:t>
            </a:r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</a:t>
            </a:r>
            <a:endParaRPr lang="en-US" altLang="ko-KR" sz="24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한눈에</a:t>
            </a:r>
            <a:r>
              <a:rPr lang="en-US" altLang="ko-KR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32294" y="2809873"/>
            <a:ext cx="2790825" cy="27908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기다리는</a:t>
            </a:r>
            <a:endParaRPr lang="en-US" altLang="ko-KR" sz="24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세일 정보</a:t>
            </a:r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</a:t>
            </a:r>
            <a:endParaRPr lang="en-US" altLang="ko-KR" sz="24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잊지않고</a:t>
            </a:r>
            <a:r>
              <a:rPr lang="en-US" altLang="ko-KR" sz="24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기획 배경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131715" y="3386718"/>
            <a:ext cx="1843454" cy="646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dirty="0" smtClean="0">
                <a:solidFill>
                  <a:schemeClr val="bg1">
                    <a:lumMod val="9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23" y="2881311"/>
            <a:ext cx="2895600" cy="16002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10" y="2831305"/>
            <a:ext cx="5486400" cy="16668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05" y="2743198"/>
            <a:ext cx="5629275" cy="1800225"/>
          </a:xfrm>
          <a:prstGeom prst="rect">
            <a:avLst/>
          </a:prstGeom>
        </p:spPr>
      </p:pic>
      <p:sp>
        <p:nvSpPr>
          <p:cNvPr id="15" name="내용 개체 틀 2"/>
          <p:cNvSpPr txBox="1">
            <a:spLocks/>
          </p:cNvSpPr>
          <p:nvPr/>
        </p:nvSpPr>
        <p:spPr>
          <a:xfrm>
            <a:off x="2291559" y="1573717"/>
            <a:ext cx="7238016" cy="651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곧 다가오는 세일에 가슴이 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두근두근</a:t>
            </a:r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14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128823" y="2708083"/>
            <a:ext cx="4034101" cy="134004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ko-KR" altLang="en-US" sz="4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설계</a:t>
            </a:r>
            <a:endParaRPr lang="ko-KR" altLang="en-US" sz="4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43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551" y="3890051"/>
            <a:ext cx="476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사용자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매장 정보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세일 정보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</a:p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게시판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댓글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10" y="270777"/>
            <a:ext cx="6633900" cy="63343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 </a:t>
            </a:r>
            <a:r>
              <a:rPr lang="en-US" altLang="ko-KR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41428" y="3075734"/>
            <a:ext cx="1343025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8551" y="3066149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테이블 구성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116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128823" y="2708083"/>
            <a:ext cx="4034101" cy="134004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ko-KR" altLang="en-US" sz="4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와이어프레임</a:t>
            </a:r>
            <a:endParaRPr lang="ko-KR" altLang="en-US" sz="4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62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9"/>
          <a:stretch/>
        </p:blipFill>
        <p:spPr>
          <a:xfrm>
            <a:off x="6247463" y="107004"/>
            <a:ext cx="5295147" cy="654671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8551" y="478017"/>
            <a:ext cx="1843454" cy="6465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와이어프레임</a:t>
            </a:r>
            <a:endParaRPr lang="ko-KR" altLang="en-US" sz="2000" dirty="0">
              <a:solidFill>
                <a:srgbClr val="04336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470" y="3323337"/>
            <a:ext cx="476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진행 중 세일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진행 예정 세일을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/>
            <a:r>
              <a:rPr lang="en-US" altLang="ko-KR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Carousel </a:t>
            </a:r>
            <a:r>
              <a:rPr lang="ko-KR" altLang="en-US" sz="2000" dirty="0" smtClean="0">
                <a:solidFill>
                  <a:srgbClr val="04336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형태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 구성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470" y="4142030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 눈에 세일 정보를 확인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4347" y="2523099"/>
            <a:ext cx="1343025" cy="390525"/>
          </a:xfrm>
          <a:prstGeom prst="rect">
            <a:avLst/>
          </a:prstGeom>
          <a:solidFill>
            <a:srgbClr val="043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1470" y="2517567"/>
            <a:ext cx="476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페이지</a:t>
            </a:r>
            <a:endParaRPr lang="en-US" altLang="ko-KR" sz="2000" dirty="0" smtClean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48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359</Words>
  <Application>Microsoft Office PowerPoint</Application>
  <PresentationFormat>와이드스크린</PresentationFormat>
  <Paragraphs>126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G마켓 산스 Light</vt:lpstr>
      <vt:lpstr>Noto Sans KR Medium</vt:lpstr>
      <vt:lpstr>Noto Sans KR Light</vt:lpstr>
      <vt:lpstr>Noto Sans KR Black</vt:lpstr>
      <vt:lpstr>G마켓 산스 Medium</vt:lpstr>
      <vt:lpstr>G마켓 산스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설렌다</dc:title>
  <dc:creator>최정휴</dc:creator>
  <cp:lastModifiedBy>multicampus</cp:lastModifiedBy>
  <cp:revision>58</cp:revision>
  <dcterms:created xsi:type="dcterms:W3CDTF">2021-01-28T01:12:26Z</dcterms:created>
  <dcterms:modified xsi:type="dcterms:W3CDTF">2021-01-29T02:50:33Z</dcterms:modified>
</cp:coreProperties>
</file>